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  <p:sldId id="258" r:id="rId4"/>
  </p:sldIdLst>
  <p:sldSz cx="9144000" cy="6858000" type="screen4x3"/>
  <p:notesSz cx="6858000" cy="9144000"/>
  <p:defaultTextStyle>
    <a:defPPr>
      <a:defRPr lang="en-GB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>
    <p:restoredLeft sz="32786"/>
    <p:restoredTop sz="90929"/>
  </p:normalViewPr>
  <p:slideViewPr>
    <p:cSldViewPr showGuides="1">
      <p:cViewPr varScale="1">
        <p:scale>
          <a:sx n="66" d="100"/>
          <a:sy n="66" d="100"/>
        </p:scale>
        <p:origin x="-114" y="-1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716657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76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9724" y="1981200"/>
            <a:ext cx="3808476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Title 1025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dirty="0"/>
              <a:t>Click to edit Master title style</a:t>
            </a:r>
            <a:endParaRPr dirty="0"/>
          </a:p>
        </p:txBody>
      </p:sp>
      <p:sp>
        <p:nvSpPr>
          <p:cNvPr id="1027" name="Text Placeholder 1026"/>
          <p:cNvSpPr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dirty="0"/>
              <a:t>Click to edit Master text styles</a:t>
            </a:r>
            <a:endParaRPr dirty="0"/>
          </a:p>
          <a:p>
            <a:pPr lvl="1"/>
            <a:r>
              <a:rPr dirty="0"/>
              <a:t>Second level</a:t>
            </a:r>
            <a:endParaRPr dirty="0"/>
          </a:p>
          <a:p>
            <a:pPr lvl="2"/>
            <a:r>
              <a:rPr dirty="0"/>
              <a:t>Third level</a:t>
            </a:r>
            <a:endParaRPr dirty="0"/>
          </a:p>
          <a:p>
            <a:pPr lvl="3"/>
            <a:r>
              <a:rPr dirty="0"/>
              <a:t>Fourth level</a:t>
            </a:r>
            <a:endParaRPr dirty="0"/>
          </a:p>
          <a:p>
            <a:pPr lvl="4"/>
            <a:r>
              <a:rPr dirty="0"/>
              <a:t>Fifth level</a:t>
            </a:r>
            <a:endParaRPr dirty="0"/>
          </a:p>
        </p:txBody>
      </p:sp>
      <p:sp>
        <p:nvSpPr>
          <p:cNvPr id="1028" name="Date Placeholder 1027"/>
          <p:cNvSpPr>
            <a:spLocks noGrp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en-GB"/>
          </a:p>
        </p:txBody>
      </p:sp>
      <p:sp>
        <p:nvSpPr>
          <p:cNvPr id="1029" name="Footer Placeholder 1028"/>
          <p:cNvSpPr>
            <a:spLocks noGrp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en-GB"/>
          </a:p>
        </p:txBody>
      </p:sp>
      <p:sp>
        <p:nvSpPr>
          <p:cNvPr id="1030" name="Slide Number Placeholder 1029"/>
          <p:cNvSpPr>
            <a:spLocks noGrp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075" name="Picture 3074" descr="Pitch dimensions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36512" y="-26987"/>
            <a:ext cx="6816725" cy="55816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76" name="Text Box 3075"/>
          <p:cNvSpPr txBox="1"/>
          <p:nvPr/>
        </p:nvSpPr>
        <p:spPr>
          <a:xfrm>
            <a:off x="6588125" y="188913"/>
            <a:ext cx="2376488" cy="1311275"/>
          </a:xfrm>
          <a:prstGeom prst="rect">
            <a:avLst/>
          </a:prstGeom>
          <a:solidFill>
            <a:srgbClr val="FFFF99"/>
          </a:soli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000">
                <a:latin typeface="Tahoma" pitchFamily="34" charset="0"/>
              </a:rPr>
              <a:t>This is the official diagram showing the dimensions of a football pitch.</a:t>
            </a:r>
            <a:endParaRPr sz="2000">
              <a:latin typeface="Tahoma" pitchFamily="34" charset="0"/>
            </a:endParaRPr>
          </a:p>
        </p:txBody>
      </p:sp>
      <p:sp>
        <p:nvSpPr>
          <p:cNvPr id="3077" name="Text Box 3076"/>
          <p:cNvSpPr txBox="1"/>
          <p:nvPr/>
        </p:nvSpPr>
        <p:spPr>
          <a:xfrm>
            <a:off x="6588125" y="1685925"/>
            <a:ext cx="2376488" cy="701675"/>
          </a:xfrm>
          <a:prstGeom prst="rect">
            <a:avLst/>
          </a:prstGeom>
          <a:solidFill>
            <a:srgbClr val="FFFF99"/>
          </a:soli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000">
                <a:latin typeface="Tahoma" pitchFamily="34" charset="0"/>
              </a:rPr>
              <a:t>What is strange about it?</a:t>
            </a:r>
            <a:endParaRPr sz="2000">
              <a:latin typeface="Tahoma" pitchFamily="34" charset="0"/>
            </a:endParaRPr>
          </a:p>
        </p:txBody>
      </p:sp>
      <p:sp>
        <p:nvSpPr>
          <p:cNvPr id="3078" name="Text Box 3077"/>
          <p:cNvSpPr txBox="1"/>
          <p:nvPr/>
        </p:nvSpPr>
        <p:spPr>
          <a:xfrm>
            <a:off x="6588125" y="2622550"/>
            <a:ext cx="2376488" cy="1311275"/>
          </a:xfrm>
          <a:prstGeom prst="rect">
            <a:avLst/>
          </a:prstGeom>
          <a:solidFill>
            <a:srgbClr val="FFFF99"/>
          </a:soli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000">
                <a:latin typeface="Tahoma" pitchFamily="34" charset="0"/>
              </a:rPr>
              <a:t>Find the area of the 18-yard box (including the extra segment).</a:t>
            </a:r>
            <a:endParaRPr sz="2000"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102" name="Picture 4101"/>
          <p:cNvPicPr/>
          <p:nvPr/>
        </p:nvPicPr>
        <p:blipFill>
          <a:blip r:embed="rId1"/>
          <a:stretch>
            <a:fillRect/>
          </a:stretch>
        </p:blipFill>
        <p:spPr>
          <a:xfrm>
            <a:off x="0" y="-26987"/>
            <a:ext cx="6783388" cy="56102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099" name="Text Box 4098"/>
          <p:cNvSpPr txBox="1"/>
          <p:nvPr/>
        </p:nvSpPr>
        <p:spPr>
          <a:xfrm>
            <a:off x="6588125" y="188913"/>
            <a:ext cx="2376488" cy="2378075"/>
          </a:xfrm>
          <a:prstGeom prst="rect">
            <a:avLst/>
          </a:prstGeom>
          <a:solidFill>
            <a:srgbClr val="FFFF99"/>
          </a:soli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000">
                <a:latin typeface="Tahoma" pitchFamily="34" charset="0"/>
              </a:rPr>
              <a:t>I want to know the percentage of the pitch that is coloured yellow.</a:t>
            </a:r>
            <a:endParaRPr sz="2000">
              <a:latin typeface="Tahoma" pitchFamily="34" charset="0"/>
            </a:endParaRPr>
          </a:p>
          <a:p>
            <a:pPr>
              <a:spcBef>
                <a:spcPct val="50000"/>
              </a:spcBef>
            </a:pPr>
            <a:r>
              <a:rPr sz="2000">
                <a:latin typeface="Tahoma" pitchFamily="34" charset="0"/>
              </a:rPr>
              <a:t>What are the upper and lower bounds of this percentage? </a:t>
            </a:r>
            <a:endParaRPr sz="2000">
              <a:latin typeface="Tahoma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7"/>
      </a:accent6>
      <a:hlink>
        <a:srgbClr val="CCCCFF"/>
      </a:hlink>
      <a:folHlink>
        <a:srgbClr val="B2B2B2"/>
      </a:folHlink>
    </a:clrScheme>
    <a:fontScheme name="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FFFFFF"/>
        </a:dk1>
        <a:lt1>
          <a:srgbClr val="0000FF"/>
        </a:lt1>
        <a:dk2>
          <a:srgbClr val="FFFF00"/>
        </a:dk2>
        <a:lt2>
          <a:srgbClr val="0000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CDCDC"/>
        </a:accent4>
        <a:accent5>
          <a:srgbClr val="FFCAAA"/>
        </a:accent5>
        <a:accent6>
          <a:srgbClr val="00E5E5"/>
        </a:accent6>
        <a:hlink>
          <a:srgbClr val="FF00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7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27272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2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9"/>
        </a:accent5>
        <a:accent6>
          <a:srgbClr val="0000E5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BE5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9E5B7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283</Words>
  <Application>WPS Presentation</Application>
  <PresentationFormat>On-screen Show</PresentationFormat>
  <Paragraphs>9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3" baseType="lpstr">
      <vt:lpstr>Arial</vt:lpstr>
      <vt:lpstr>SimSun</vt:lpstr>
      <vt:lpstr>Wingdings</vt:lpstr>
      <vt:lpstr>Times New Roman</vt:lpstr>
      <vt:lpstr>Tahoma</vt:lpstr>
      <vt:lpstr>DejaVu Sans</vt:lpstr>
      <vt:lpstr>Microsoft YaHei</vt:lpstr>
      <vt:lpstr>Arial Unicode MS</vt:lpstr>
      <vt:lpstr>Calibri</vt:lpstr>
      <vt:lpstr>Trebuchet MS</vt:lpstr>
      <vt:lpstr>Default Design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Family</dc:creator>
  <cp:lastModifiedBy>apc</cp:lastModifiedBy>
  <cp:revision>4</cp:revision>
  <dcterms:created xsi:type="dcterms:W3CDTF">2024-04-09T14:16:03Z</dcterms:created>
  <dcterms:modified xsi:type="dcterms:W3CDTF">2024-04-09T14:16:03Z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/>
  </property>
  <property fmtid="{D5CDD505-2E9C-101B-9397-08002B2CF9AE}" pid="3" name="KSOProductBuildVer">
    <vt:lpwstr>1033-11.1.0.11719</vt:lpwstr>
  </property>
</Properties>
</file>